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7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00"/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780" autoAdjust="0"/>
    <p:restoredTop sz="94660"/>
  </p:normalViewPr>
  <p:slideViewPr>
    <p:cSldViewPr snapToGrid="0">
      <p:cViewPr varScale="1">
        <p:scale>
          <a:sx n="76" d="100"/>
          <a:sy n="76" d="100"/>
        </p:scale>
        <p:origin x="327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54014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6562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014644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96067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30571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208194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456925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120981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651149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247609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71619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22C17B-3010-47C6-A772-DDE999294115}" type="datetimeFigureOut">
              <a:rPr lang="fr-FR" smtClean="0"/>
              <a:t>06/11/2025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17329E-3F50-4477-9425-1114ACD6534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308640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>
            <a:extLst>
              <a:ext uri="{FF2B5EF4-FFF2-40B4-BE49-F238E27FC236}">
                <a16:creationId xmlns:a16="http://schemas.microsoft.com/office/drawing/2014/main" id="{29C7FCB5-44D5-2F55-4433-30D643F1175A}"/>
              </a:ext>
            </a:extLst>
          </p:cNvPr>
          <p:cNvSpPr/>
          <p:nvPr/>
        </p:nvSpPr>
        <p:spPr>
          <a:xfrm rot="5400000">
            <a:off x="3119722" y="-875274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A8424FD7-C5C4-7F12-8DB2-0047A6DF41DB}"/>
              </a:ext>
            </a:extLst>
          </p:cNvPr>
          <p:cNvSpPr/>
          <p:nvPr/>
        </p:nvSpPr>
        <p:spPr>
          <a:xfrm rot="5400000">
            <a:off x="3119722" y="-155274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BEEC306A-5F26-2400-1AF8-DAC31F30AE5E}"/>
              </a:ext>
            </a:extLst>
          </p:cNvPr>
          <p:cNvSpPr/>
          <p:nvPr/>
        </p:nvSpPr>
        <p:spPr>
          <a:xfrm rot="5400000">
            <a:off x="3119722" y="564726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E01C704-A7E8-A28E-8D08-9E581EAD81D9}"/>
              </a:ext>
            </a:extLst>
          </p:cNvPr>
          <p:cNvSpPr/>
          <p:nvPr/>
        </p:nvSpPr>
        <p:spPr>
          <a:xfrm rot="5400000">
            <a:off x="3119722" y="1284726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E59D56CB-B768-3AF7-3F26-BA4E758C4840}"/>
              </a:ext>
            </a:extLst>
          </p:cNvPr>
          <p:cNvSpPr/>
          <p:nvPr/>
        </p:nvSpPr>
        <p:spPr>
          <a:xfrm rot="5400000">
            <a:off x="3119722" y="2004727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7A852B91-1E9B-917C-C8C8-B3EC5DF84728}"/>
              </a:ext>
            </a:extLst>
          </p:cNvPr>
          <p:cNvSpPr/>
          <p:nvPr/>
        </p:nvSpPr>
        <p:spPr>
          <a:xfrm rot="5400000">
            <a:off x="3119722" y="2724727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E011BA71-D980-DA24-EEC2-3FF8765D03C0}"/>
              </a:ext>
            </a:extLst>
          </p:cNvPr>
          <p:cNvSpPr/>
          <p:nvPr/>
        </p:nvSpPr>
        <p:spPr>
          <a:xfrm rot="5400000">
            <a:off x="3119722" y="3444727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1EF9668-2C9E-9E81-5830-DC1235A0CC3B}"/>
              </a:ext>
            </a:extLst>
          </p:cNvPr>
          <p:cNvSpPr/>
          <p:nvPr/>
        </p:nvSpPr>
        <p:spPr>
          <a:xfrm rot="5400000">
            <a:off x="3119722" y="4164727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0E97BAF0-A31E-B582-394E-D1F630619345}"/>
              </a:ext>
            </a:extLst>
          </p:cNvPr>
          <p:cNvSpPr/>
          <p:nvPr/>
        </p:nvSpPr>
        <p:spPr>
          <a:xfrm rot="5400000">
            <a:off x="3119722" y="4884727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7C821BEE-EE3E-CDC3-7F00-D37A59796F12}"/>
              </a:ext>
            </a:extLst>
          </p:cNvPr>
          <p:cNvSpPr/>
          <p:nvPr/>
        </p:nvSpPr>
        <p:spPr>
          <a:xfrm rot="5400000">
            <a:off x="3119722" y="5604727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9C5F2722-7803-EB9A-A3A1-6EAA5D79EAF3}"/>
              </a:ext>
            </a:extLst>
          </p:cNvPr>
          <p:cNvSpPr/>
          <p:nvPr/>
        </p:nvSpPr>
        <p:spPr>
          <a:xfrm rot="5400000">
            <a:off x="3119722" y="6324727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2F8A656E-71AF-7B37-4E6B-961F81B42F46}"/>
              </a:ext>
            </a:extLst>
          </p:cNvPr>
          <p:cNvSpPr/>
          <p:nvPr/>
        </p:nvSpPr>
        <p:spPr>
          <a:xfrm rot="5400000">
            <a:off x="3119722" y="7044727"/>
            <a:ext cx="720000" cy="36000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2800" b="1" dirty="0"/>
          </a:p>
        </p:txBody>
      </p:sp>
    </p:spTree>
    <p:extLst>
      <p:ext uri="{BB962C8B-B14F-4D97-AF65-F5344CB8AC3E}">
        <p14:creationId xmlns:p14="http://schemas.microsoft.com/office/powerpoint/2010/main" val="13101233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0</TotalTime>
  <Words>0</Words>
  <Application>Microsoft Office PowerPoint</Application>
  <PresentationFormat>Format A4 (210 x 297 mm)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MH</dc:creator>
  <cp:lastModifiedBy>Nicolas Pinel</cp:lastModifiedBy>
  <cp:revision>22</cp:revision>
  <dcterms:created xsi:type="dcterms:W3CDTF">2023-05-30T13:04:46Z</dcterms:created>
  <dcterms:modified xsi:type="dcterms:W3CDTF">2025-11-06T10:01:11Z</dcterms:modified>
</cp:coreProperties>
</file>

<file path=docProps/thumbnail.jpeg>
</file>